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63" r:id="rId2"/>
  </p:sldMasterIdLst>
  <p:notesMasterIdLst>
    <p:notesMasterId r:id="rId16"/>
  </p:notesMasterIdLst>
  <p:handoutMasterIdLst>
    <p:handoutMasterId r:id="rId17"/>
  </p:handoutMasterIdLst>
  <p:sldIdLst>
    <p:sldId id="256" r:id="rId3"/>
    <p:sldId id="270" r:id="rId4"/>
    <p:sldId id="271" r:id="rId5"/>
    <p:sldId id="272" r:id="rId6"/>
    <p:sldId id="274" r:id="rId7"/>
    <p:sldId id="275" r:id="rId8"/>
    <p:sldId id="273" r:id="rId9"/>
    <p:sldId id="276" r:id="rId10"/>
    <p:sldId id="277" r:id="rId11"/>
    <p:sldId id="278" r:id="rId12"/>
    <p:sldId id="261" r:id="rId13"/>
    <p:sldId id="268" r:id="rId14"/>
    <p:sldId id="267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74" autoAdjust="0"/>
  </p:normalViewPr>
  <p:slideViewPr>
    <p:cSldViewPr snapToGrid="0">
      <p:cViewPr varScale="1">
        <p:scale>
          <a:sx n="152" d="100"/>
          <a:sy n="152" d="100"/>
        </p:scale>
        <p:origin x="1950" y="1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3FBFF35-4FC4-4CD2-AF44-F23A56BD78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AAD9B45-5BC5-4E0B-A994-F6394E8BA2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7AD26D-2839-4281-9DD5-5BBADE919DD6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BB16A9E-71E3-4E58-9D0E-FF8B41BCEC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A0DD2B-1916-4389-A56B-96D6D06CC55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55FE49-5699-40F7-A1EC-A3E9A20DA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50549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90DC2B-EEF6-4D6C-B808-CF611609175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1F679-8A82-47C4-8329-BFAC567BC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5401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118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FF7D3E-DD96-411C-9AE9-67BBBFE1F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5625514-47A6-4CFC-8F2E-F117E5CF5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D97B109-6EBB-4CC8-A45E-BBB4A8AD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87526DC-F848-44CC-8F54-72BC00BDF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DB25F-2176-4CEE-94F1-FB214A3D7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51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D294609-B5B4-41E3-9B8E-BF2493E07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5D7F7C4-F87B-4862-9070-5CA20B96E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D431F6F-6E56-4189-868E-068F2ED8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DB25F-2176-4CEE-94F1-FB214A3D7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59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A6D774-55BC-4381-809B-B769DF150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CBEC29-FCC0-4F84-A1BC-5A1355890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E21465D-2259-4627-86C0-2A7A9A959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32318FE-455A-4EA6-840B-88CF881BA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9549B37-797B-4092-8F5A-4C4D22A02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A38706A-5C15-49BE-8D66-0B25B1E4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DB25F-2176-4CEE-94F1-FB214A3D7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64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6590EC-7BD0-445A-A9A9-5CB717321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C5A4A5B-DE48-4FFA-AAE3-CE25F413CF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A463F0-BF56-41A9-A0A9-D9B3BEA943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5206986-1CFB-4542-BF04-3334CF456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796F80-5EE9-4326-99A7-65E5755F1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D0DFFF-782A-4369-AAE4-D15E835A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DB25F-2176-4CEE-94F1-FB214A3D7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57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9366F6-EF75-4439-B0B9-5309CEA67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7A77B8E-6462-4C5B-B098-1861FE784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A51488-22D5-450D-A8F0-ED2725B22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FC54FF-B976-4648-BCE6-088346E1B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50733A-55D1-4B86-86D3-7DDF0740B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DB25F-2176-4CEE-94F1-FB214A3D7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79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96C7509-F4E4-401D-ADD5-89AB40A5EB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46FC0D9-FA8A-4225-B135-6AE70A57D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7B8C7E-053A-4C0C-B63F-237358AA1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365C6C-94B4-44AD-8919-7EBEF1707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93828F-A352-47D3-97B3-1AEFEF333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DB25F-2176-4CEE-94F1-FB214A3D7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59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imagen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D8FBF369-D155-464A-ACFD-67B7E9ED00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4921" y="1025524"/>
            <a:ext cx="4187437" cy="25565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Marcador de posición de imagen 7">
            <a:extLst>
              <a:ext uri="{FF2B5EF4-FFF2-40B4-BE49-F238E27FC236}">
                <a16:creationId xmlns:a16="http://schemas.microsoft.com/office/drawing/2014/main" id="{B9115613-4355-4B94-AE5B-03A139047C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91643" y="1025524"/>
            <a:ext cx="4187437" cy="25565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Marcador de posición de imagen 7">
            <a:extLst>
              <a:ext uri="{FF2B5EF4-FFF2-40B4-BE49-F238E27FC236}">
                <a16:creationId xmlns:a16="http://schemas.microsoft.com/office/drawing/2014/main" id="{9AC8D857-8FF2-446C-8060-DDC1C0AD2EC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64921" y="3827119"/>
            <a:ext cx="4187437" cy="25565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Marcador de posición de imagen 7">
            <a:extLst>
              <a:ext uri="{FF2B5EF4-FFF2-40B4-BE49-F238E27FC236}">
                <a16:creationId xmlns:a16="http://schemas.microsoft.com/office/drawing/2014/main" id="{AF3DACFB-E0DA-496D-A3FB-A1C6F86E87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1643" y="3827118"/>
            <a:ext cx="4187437" cy="25565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900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imagen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D8FBF369-D155-464A-ACFD-67B7E9ED00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116" y="1092546"/>
            <a:ext cx="3611880" cy="25565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Marcador de posición de imagen 7">
            <a:extLst>
              <a:ext uri="{FF2B5EF4-FFF2-40B4-BE49-F238E27FC236}">
                <a16:creationId xmlns:a16="http://schemas.microsoft.com/office/drawing/2014/main" id="{E0B5C35D-15FD-400B-8B13-0E1B4E3F761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92004" y="1092546"/>
            <a:ext cx="3611880" cy="25565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Marcador de posición de imagen 7">
            <a:extLst>
              <a:ext uri="{FF2B5EF4-FFF2-40B4-BE49-F238E27FC236}">
                <a16:creationId xmlns:a16="http://schemas.microsoft.com/office/drawing/2014/main" id="{2BB1AED0-6741-48BC-B534-8C998C95277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3379" y="3893991"/>
            <a:ext cx="3611880" cy="25565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Marcador de posición de imagen 7">
            <a:extLst>
              <a:ext uri="{FF2B5EF4-FFF2-40B4-BE49-F238E27FC236}">
                <a16:creationId xmlns:a16="http://schemas.microsoft.com/office/drawing/2014/main" id="{385ABA4E-933A-4524-902E-FBE352E3521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892004" y="3893991"/>
            <a:ext cx="3611880" cy="25565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475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439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A49E78-F186-468F-BB46-5FA275A974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180868C-9B31-44EE-8FA1-A48ADE2D37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ECECDD-89AE-46D2-B1F7-FB14CBD7E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22F578-D66D-4916-84C1-5C99157D2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89FBC5-BFF9-431A-9DF2-B00FB8FD2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DB25F-2176-4CEE-94F1-FB214A3D7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78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3EF686-8A9E-4EB2-8DC5-6B118AFEC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059C83-FDF4-43F0-ADCF-B82D6360CF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57D485-3590-4395-93CC-7ADB479E0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B79D63-8BDB-4081-92C4-993EE64BF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8476D3-1D8A-42D6-9646-74EE39CF6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DB25F-2176-4CEE-94F1-FB214A3D7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21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6E05BD-C537-4F3B-82A3-A8391E41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F3F410-769B-41E0-A2F1-956B8A402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E1CDC4-F77E-4CFC-B7D7-059DA4BA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5D7A4B-6EEC-4AF3-B013-053470FF5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6F0364-51FF-47A5-8B81-C105EFC8B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DB25F-2176-4CEE-94F1-FB214A3D7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51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3248A0-BA8E-4383-B5D7-D744DC013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E73F74-10F7-4CEE-8553-119AD157F4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7DF658C-8883-4D9C-94A8-ACDADFD45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E4FCDCA-BD67-4180-9488-6F9F6A552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9F0104E-F345-4E4F-A2E7-22AC65125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C134AD4-6CE9-4414-A8F5-893327B9E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DB25F-2176-4CEE-94F1-FB214A3D7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710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A9D408-A798-429D-814D-7850FFC7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F2F015A-B5CB-4543-BC26-84903FE6D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D62EFCD-1B11-4F44-B917-0D0276799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B477605-5A38-4847-AA93-54532868FA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10828BA-70FC-471E-AAE6-862CE6C6E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8E90D95-F55A-47A9-A86A-9C4B35349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49BE843-0561-4184-B329-49797E1A3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0F857EF-AF90-4ED5-9247-1C3ABA86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DB25F-2176-4CEE-94F1-FB214A3D7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78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E3425FA-C942-485B-B6BE-53BF85024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8AD08-6C15-47D7-8711-9680E7BD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61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75" r:id="rId3"/>
    <p:sldLayoutId id="2147483676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E87631A-565B-49ED-920E-4ADBF534D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C9CB78-8EA2-4313-B926-069F7819B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A81C46-9090-4A30-BDB1-657F18A2A9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6BC5C1-6A3D-445F-A610-1EB1DC392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F6011B-DFD1-40FA-B48C-773E8617C7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DB25F-2176-4CEE-94F1-FB214A3D7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8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FF0F40-4366-437C-8418-3FA48C1E6EDE}"/>
              </a:ext>
            </a:extLst>
          </p:cNvPr>
          <p:cNvSpPr/>
          <p:nvPr/>
        </p:nvSpPr>
        <p:spPr>
          <a:xfrm>
            <a:off x="268446" y="3616916"/>
            <a:ext cx="859536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spc="50" dirty="0">
                <a:solidFill>
                  <a:schemeClr val="bg1"/>
                </a:solidFill>
                <a:effectLst>
                  <a:outerShdw blurRad="50800" dist="38100" dir="5400000" algn="t" rotWithShape="0">
                    <a:srgbClr val="CC0001"/>
                  </a:outerShdw>
                </a:effectLst>
              </a:rPr>
              <a:t>School Leavers Apparel </a:t>
            </a:r>
            <a:r>
              <a:rPr lang="en-US" sz="2800" b="1" spc="50" dirty="0">
                <a:solidFill>
                  <a:schemeClr val="bg1"/>
                </a:solidFill>
                <a:effectLst>
                  <a:outerShdw blurRad="50800" dist="38100" dir="5400000" algn="t" rotWithShape="0">
                    <a:srgbClr val="CC0001"/>
                  </a:outerShdw>
                </a:effectLst>
                <a:sym typeface="Wingdings 3" panose="05040102010807070707" pitchFamily="18" charset="2"/>
              </a:rPr>
              <a:t></a:t>
            </a:r>
            <a:r>
              <a:rPr lang="en-US" sz="3600" b="1" spc="50" dirty="0">
                <a:solidFill>
                  <a:schemeClr val="bg1"/>
                </a:solidFill>
                <a:effectLst>
                  <a:outerShdw blurRad="50800" dist="38100" dir="5400000" algn="t" rotWithShape="0">
                    <a:srgbClr val="CC0001"/>
                  </a:outerShdw>
                </a:effectLst>
              </a:rPr>
              <a:t> YEAR 12</a:t>
            </a:r>
          </a:p>
        </p:txBody>
      </p:sp>
      <p:sp>
        <p:nvSpPr>
          <p:cNvPr id="5" name="CuadroTexto 11">
            <a:extLst>
              <a:ext uri="{FF2B5EF4-FFF2-40B4-BE49-F238E27FC236}">
                <a16:creationId xmlns:a16="http://schemas.microsoft.com/office/drawing/2014/main" id="{8FA2FDC2-0B81-4FF3-9D29-EABAA45BC4AD}"/>
              </a:ext>
            </a:extLst>
          </p:cNvPr>
          <p:cNvSpPr txBox="1"/>
          <p:nvPr/>
        </p:nvSpPr>
        <p:spPr>
          <a:xfrm>
            <a:off x="1139229" y="4314726"/>
            <a:ext cx="6853795" cy="707886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spc="3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DESIGN CATALOGUE 2026</a:t>
            </a:r>
            <a:endParaRPr lang="en-US" sz="4800" spc="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E519FB7-E02A-494C-86B4-5262891811B9}"/>
              </a:ext>
            </a:extLst>
          </p:cNvPr>
          <p:cNvCxnSpPr>
            <a:cxnSpLocks/>
          </p:cNvCxnSpPr>
          <p:nvPr/>
        </p:nvCxnSpPr>
        <p:spPr>
          <a:xfrm>
            <a:off x="268446" y="5111548"/>
            <a:ext cx="8595360" cy="0"/>
          </a:xfrm>
          <a:prstGeom prst="line">
            <a:avLst/>
          </a:prstGeom>
          <a:ln w="25400">
            <a:solidFill>
              <a:srgbClr val="EE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805919-8A75-4176-BE6A-4744540EFF48}"/>
              </a:ext>
            </a:extLst>
          </p:cNvPr>
          <p:cNvCxnSpPr>
            <a:cxnSpLocks/>
          </p:cNvCxnSpPr>
          <p:nvPr/>
        </p:nvCxnSpPr>
        <p:spPr>
          <a:xfrm>
            <a:off x="268446" y="3538057"/>
            <a:ext cx="8595360" cy="0"/>
          </a:xfrm>
          <a:prstGeom prst="line">
            <a:avLst/>
          </a:prstGeom>
          <a:ln w="25400">
            <a:solidFill>
              <a:srgbClr val="EE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C1DA189-22D2-404F-B28C-ECE9CBA0B9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" t="23751" r="3097" b="30087"/>
          <a:stretch/>
        </p:blipFill>
        <p:spPr>
          <a:xfrm>
            <a:off x="1979109" y="966034"/>
            <a:ext cx="5174033" cy="180258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8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0507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99C0A42-319C-09CE-0A83-6B41BA247B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62C8AD6-7950-C201-DBBB-F75755F6EAA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B655803-E8F3-6D8B-E7C6-56A39E860F4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A8E356F-38E9-5E63-0576-E4EE31EFE58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/>
      </p:pic>
      <p:sp>
        <p:nvSpPr>
          <p:cNvPr id="6" name="CuadroTexto 20">
            <a:extLst>
              <a:ext uri="{FF2B5EF4-FFF2-40B4-BE49-F238E27FC236}">
                <a16:creationId xmlns:a16="http://schemas.microsoft.com/office/drawing/2014/main" id="{18356396-A4DB-E14D-EA68-2118C9978A1E}"/>
              </a:ext>
            </a:extLst>
          </p:cNvPr>
          <p:cNvSpPr txBox="1"/>
          <p:nvPr/>
        </p:nvSpPr>
        <p:spPr>
          <a:xfrm>
            <a:off x="1905000" y="277620"/>
            <a:ext cx="5334000" cy="461665"/>
          </a:xfrm>
          <a:prstGeom prst="rect">
            <a:avLst/>
          </a:prstGeom>
          <a:noFill/>
          <a:ln>
            <a:noFill/>
          </a:ln>
          <a:effectLst>
            <a:outerShdw blurRad="25400" dist="25400" dir="8100000" algn="tr" rotWithShape="0">
              <a:srgbClr val="FF0000">
                <a:alpha val="4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otham Narrow Medium" pitchFamily="50" charset="0"/>
              </a:rPr>
              <a:t>Year 12 Hoodies</a:t>
            </a:r>
          </a:p>
        </p:txBody>
      </p:sp>
    </p:spTree>
    <p:extLst>
      <p:ext uri="{BB962C8B-B14F-4D97-AF65-F5344CB8AC3E}">
        <p14:creationId xmlns:p14="http://schemas.microsoft.com/office/powerpoint/2010/main" val="4179976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78B77E7-EA3B-40E8-A606-0533FC150A62}"/>
              </a:ext>
            </a:extLst>
          </p:cNvPr>
          <p:cNvSpPr txBox="1"/>
          <p:nvPr/>
        </p:nvSpPr>
        <p:spPr>
          <a:xfrm>
            <a:off x="321578" y="378766"/>
            <a:ext cx="533400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otham Narrow Medium" pitchFamily="50" charset="0"/>
              </a:rPr>
              <a:t>Others</a:t>
            </a:r>
            <a:r>
              <a:rPr lang="es-CO" sz="2400" b="1" dirty="0">
                <a:solidFill>
                  <a:schemeClr val="bg1"/>
                </a:solidFill>
                <a:latin typeface="Gotham Narrow Medium" pitchFamily="50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Gotham Narrow Medium" pitchFamily="50" charset="0"/>
              </a:rPr>
              <a:t>Front</a:t>
            </a:r>
            <a:r>
              <a:rPr lang="es-CO" sz="2400" b="1" dirty="0">
                <a:solidFill>
                  <a:schemeClr val="bg1"/>
                </a:solidFill>
                <a:latin typeface="Gotham Narrow Medium" pitchFamily="50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Gotham Narrow Medium" pitchFamily="50" charset="0"/>
              </a:rPr>
              <a:t>Designs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62271352-BEA7-4DB2-BCE8-CF2F75F083DC}"/>
              </a:ext>
            </a:extLst>
          </p:cNvPr>
          <p:cNvCxnSpPr>
            <a:cxnSpLocks/>
          </p:cNvCxnSpPr>
          <p:nvPr/>
        </p:nvCxnSpPr>
        <p:spPr>
          <a:xfrm>
            <a:off x="410157" y="885825"/>
            <a:ext cx="583824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E29E78E8-8319-4409-8FD7-0993E33E853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E96705-FDBF-4F5A-8610-521E9C2210AB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59D28-C8FF-448D-BFD8-63BBB3812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093" y="1037401"/>
            <a:ext cx="7719814" cy="5462881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40847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78B77E7-EA3B-40E8-A606-0533FC150A62}"/>
              </a:ext>
            </a:extLst>
          </p:cNvPr>
          <p:cNvSpPr txBox="1"/>
          <p:nvPr/>
        </p:nvSpPr>
        <p:spPr>
          <a:xfrm>
            <a:off x="321578" y="378766"/>
            <a:ext cx="533400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otham Narrow Medium" pitchFamily="50" charset="0"/>
              </a:rPr>
              <a:t>Others</a:t>
            </a:r>
            <a:r>
              <a:rPr lang="es-CO" sz="2400" b="1" dirty="0">
                <a:solidFill>
                  <a:schemeClr val="bg1"/>
                </a:solidFill>
                <a:latin typeface="Gotham Narrow Medium" pitchFamily="50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Gotham Narrow Medium" pitchFamily="50" charset="0"/>
              </a:rPr>
              <a:t>Back</a:t>
            </a:r>
            <a:r>
              <a:rPr lang="es-CO" sz="2400" b="1" dirty="0">
                <a:solidFill>
                  <a:schemeClr val="bg1"/>
                </a:solidFill>
                <a:latin typeface="Gotham Narrow Medium" pitchFamily="50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Gotham Narrow Medium" pitchFamily="50" charset="0"/>
              </a:rPr>
              <a:t>Designs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62271352-BEA7-4DB2-BCE8-CF2F75F083DC}"/>
              </a:ext>
            </a:extLst>
          </p:cNvPr>
          <p:cNvCxnSpPr>
            <a:cxnSpLocks/>
          </p:cNvCxnSpPr>
          <p:nvPr/>
        </p:nvCxnSpPr>
        <p:spPr>
          <a:xfrm>
            <a:off x="410157" y="885825"/>
            <a:ext cx="583824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E29E78E8-8319-4409-8FD7-0993E33E853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E96705-FDBF-4F5A-8610-521E9C2210AB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59D28-C8FF-448D-BFD8-63BBB3812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093" y="1037401"/>
            <a:ext cx="7719814" cy="5462881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76946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78B77E7-EA3B-40E8-A606-0533FC150A62}"/>
              </a:ext>
            </a:extLst>
          </p:cNvPr>
          <p:cNvSpPr txBox="1"/>
          <p:nvPr/>
        </p:nvSpPr>
        <p:spPr>
          <a:xfrm>
            <a:off x="321578" y="378766"/>
            <a:ext cx="533400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otham Narrow Medium" pitchFamily="50" charset="0"/>
              </a:rPr>
              <a:t>Others</a:t>
            </a:r>
            <a:r>
              <a:rPr lang="es-CO" sz="2400" b="1" dirty="0">
                <a:solidFill>
                  <a:schemeClr val="bg1"/>
                </a:solidFill>
                <a:latin typeface="Gotham Narrow Medium" pitchFamily="50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Gotham Narrow Medium" pitchFamily="50" charset="0"/>
              </a:rPr>
              <a:t>Back</a:t>
            </a:r>
            <a:r>
              <a:rPr lang="es-CO" sz="2400" b="1" dirty="0">
                <a:solidFill>
                  <a:schemeClr val="bg1"/>
                </a:solidFill>
                <a:latin typeface="Gotham Narrow Medium" pitchFamily="50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Gotham Narrow Medium" pitchFamily="50" charset="0"/>
              </a:rPr>
              <a:t>Designs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62271352-BEA7-4DB2-BCE8-CF2F75F083DC}"/>
              </a:ext>
            </a:extLst>
          </p:cNvPr>
          <p:cNvCxnSpPr>
            <a:cxnSpLocks/>
          </p:cNvCxnSpPr>
          <p:nvPr/>
        </p:nvCxnSpPr>
        <p:spPr>
          <a:xfrm>
            <a:off x="410157" y="885825"/>
            <a:ext cx="583824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E29E78E8-8319-4409-8FD7-0993E33E853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E96705-FDBF-4F5A-8610-521E9C2210AB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59D28-C8FF-448D-BFD8-63BBB3812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093" y="1037401"/>
            <a:ext cx="7719814" cy="5462881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35429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99C0A42-319C-09CE-0A83-6B41BA247B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62C8AD6-7950-C201-DBBB-F75755F6EAA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B655803-E8F3-6D8B-E7C6-56A39E860F4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A8E356F-38E9-5E63-0576-E4EE31EFE58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/>
      </p:pic>
      <p:sp>
        <p:nvSpPr>
          <p:cNvPr id="6" name="CuadroTexto 20">
            <a:extLst>
              <a:ext uri="{FF2B5EF4-FFF2-40B4-BE49-F238E27FC236}">
                <a16:creationId xmlns:a16="http://schemas.microsoft.com/office/drawing/2014/main" id="{18356396-A4DB-E14D-EA68-2118C9978A1E}"/>
              </a:ext>
            </a:extLst>
          </p:cNvPr>
          <p:cNvSpPr txBox="1"/>
          <p:nvPr/>
        </p:nvSpPr>
        <p:spPr>
          <a:xfrm>
            <a:off x="1905000" y="277620"/>
            <a:ext cx="5334000" cy="461665"/>
          </a:xfrm>
          <a:prstGeom prst="rect">
            <a:avLst/>
          </a:prstGeom>
          <a:noFill/>
          <a:ln>
            <a:noFill/>
          </a:ln>
          <a:effectLst>
            <a:outerShdw blurRad="25400" dist="25400" dir="8100000" algn="tr" rotWithShape="0">
              <a:srgbClr val="FF0000">
                <a:alpha val="4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otham Narrow Medium" pitchFamily="50" charset="0"/>
              </a:rPr>
              <a:t>Year 12 Varsity Jackets</a:t>
            </a:r>
          </a:p>
        </p:txBody>
      </p:sp>
    </p:spTree>
    <p:extLst>
      <p:ext uri="{BB962C8B-B14F-4D97-AF65-F5344CB8AC3E}">
        <p14:creationId xmlns:p14="http://schemas.microsoft.com/office/powerpoint/2010/main" val="721972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99C0A42-319C-09CE-0A83-6B41BA247B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62C8AD6-7950-C201-DBBB-F75755F6EAA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B655803-E8F3-6D8B-E7C6-56A39E860F4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A8E356F-38E9-5E63-0576-E4EE31EFE58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/>
      </p:pic>
      <p:sp>
        <p:nvSpPr>
          <p:cNvPr id="6" name="CuadroTexto 20">
            <a:extLst>
              <a:ext uri="{FF2B5EF4-FFF2-40B4-BE49-F238E27FC236}">
                <a16:creationId xmlns:a16="http://schemas.microsoft.com/office/drawing/2014/main" id="{18356396-A4DB-E14D-EA68-2118C9978A1E}"/>
              </a:ext>
            </a:extLst>
          </p:cNvPr>
          <p:cNvSpPr txBox="1"/>
          <p:nvPr/>
        </p:nvSpPr>
        <p:spPr>
          <a:xfrm>
            <a:off x="1905000" y="277620"/>
            <a:ext cx="5334000" cy="461665"/>
          </a:xfrm>
          <a:prstGeom prst="rect">
            <a:avLst/>
          </a:prstGeom>
          <a:noFill/>
          <a:ln>
            <a:noFill/>
          </a:ln>
          <a:effectLst>
            <a:outerShdw blurRad="25400" dist="25400" dir="8100000" algn="tr" rotWithShape="0">
              <a:srgbClr val="FF0000">
                <a:alpha val="4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otham Narrow Medium" pitchFamily="50" charset="0"/>
              </a:rPr>
              <a:t>Year 12 Varsity Jackets</a:t>
            </a:r>
          </a:p>
        </p:txBody>
      </p:sp>
    </p:spTree>
    <p:extLst>
      <p:ext uri="{BB962C8B-B14F-4D97-AF65-F5344CB8AC3E}">
        <p14:creationId xmlns:p14="http://schemas.microsoft.com/office/powerpoint/2010/main" val="476806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99C0A42-319C-09CE-0A83-6B41BA247B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62C8AD6-7950-C201-DBBB-F75755F6EAA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B655803-E8F3-6D8B-E7C6-56A39E860F4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A8E356F-38E9-5E63-0576-E4EE31EFE58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/>
      </p:pic>
      <p:sp>
        <p:nvSpPr>
          <p:cNvPr id="6" name="CuadroTexto 20">
            <a:extLst>
              <a:ext uri="{FF2B5EF4-FFF2-40B4-BE49-F238E27FC236}">
                <a16:creationId xmlns:a16="http://schemas.microsoft.com/office/drawing/2014/main" id="{18356396-A4DB-E14D-EA68-2118C9978A1E}"/>
              </a:ext>
            </a:extLst>
          </p:cNvPr>
          <p:cNvSpPr txBox="1"/>
          <p:nvPr/>
        </p:nvSpPr>
        <p:spPr>
          <a:xfrm>
            <a:off x="1905000" y="277620"/>
            <a:ext cx="5334000" cy="461665"/>
          </a:xfrm>
          <a:prstGeom prst="rect">
            <a:avLst/>
          </a:prstGeom>
          <a:noFill/>
          <a:ln>
            <a:noFill/>
          </a:ln>
          <a:effectLst>
            <a:outerShdw blurRad="25400" dist="25400" dir="8100000" algn="tr" rotWithShape="0">
              <a:srgbClr val="FF0000">
                <a:alpha val="4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otham Narrow Medium" pitchFamily="50" charset="0"/>
              </a:rPr>
              <a:t>Year 12 Varsity Jackets</a:t>
            </a:r>
          </a:p>
        </p:txBody>
      </p:sp>
    </p:spTree>
    <p:extLst>
      <p:ext uri="{BB962C8B-B14F-4D97-AF65-F5344CB8AC3E}">
        <p14:creationId xmlns:p14="http://schemas.microsoft.com/office/powerpoint/2010/main" val="2389985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99C0A42-319C-09CE-0A83-6B41BA247B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62C8AD6-7950-C201-DBBB-F75755F6EAA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B655803-E8F3-6D8B-E7C6-56A39E860F4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A8E356F-38E9-5E63-0576-E4EE31EFE58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/>
      </p:pic>
      <p:sp>
        <p:nvSpPr>
          <p:cNvPr id="6" name="CuadroTexto 20">
            <a:extLst>
              <a:ext uri="{FF2B5EF4-FFF2-40B4-BE49-F238E27FC236}">
                <a16:creationId xmlns:a16="http://schemas.microsoft.com/office/drawing/2014/main" id="{18356396-A4DB-E14D-EA68-2118C9978A1E}"/>
              </a:ext>
            </a:extLst>
          </p:cNvPr>
          <p:cNvSpPr txBox="1"/>
          <p:nvPr/>
        </p:nvSpPr>
        <p:spPr>
          <a:xfrm>
            <a:off x="1905000" y="277620"/>
            <a:ext cx="5334000" cy="461665"/>
          </a:xfrm>
          <a:prstGeom prst="rect">
            <a:avLst/>
          </a:prstGeom>
          <a:noFill/>
          <a:ln>
            <a:noFill/>
          </a:ln>
          <a:effectLst>
            <a:outerShdw blurRad="25400" dist="25400" dir="8100000" algn="tr" rotWithShape="0">
              <a:srgbClr val="FF0000">
                <a:alpha val="4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otham Narrow Medium" pitchFamily="50" charset="0"/>
              </a:rPr>
              <a:t>Year 12 Jerseys</a:t>
            </a:r>
          </a:p>
        </p:txBody>
      </p:sp>
    </p:spTree>
    <p:extLst>
      <p:ext uri="{BB962C8B-B14F-4D97-AF65-F5344CB8AC3E}">
        <p14:creationId xmlns:p14="http://schemas.microsoft.com/office/powerpoint/2010/main" val="268289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99C0A42-319C-09CE-0A83-6B41BA247B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62C8AD6-7950-C201-DBBB-F75755F6EAA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B655803-E8F3-6D8B-E7C6-56A39E860F4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A8E356F-38E9-5E63-0576-E4EE31EFE58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/>
      </p:pic>
      <p:sp>
        <p:nvSpPr>
          <p:cNvPr id="6" name="CuadroTexto 20">
            <a:extLst>
              <a:ext uri="{FF2B5EF4-FFF2-40B4-BE49-F238E27FC236}">
                <a16:creationId xmlns:a16="http://schemas.microsoft.com/office/drawing/2014/main" id="{18356396-A4DB-E14D-EA68-2118C9978A1E}"/>
              </a:ext>
            </a:extLst>
          </p:cNvPr>
          <p:cNvSpPr txBox="1"/>
          <p:nvPr/>
        </p:nvSpPr>
        <p:spPr>
          <a:xfrm>
            <a:off x="1905000" y="277620"/>
            <a:ext cx="5334000" cy="461665"/>
          </a:xfrm>
          <a:prstGeom prst="rect">
            <a:avLst/>
          </a:prstGeom>
          <a:noFill/>
          <a:ln>
            <a:noFill/>
          </a:ln>
          <a:effectLst>
            <a:outerShdw blurRad="25400" dist="25400" dir="8100000" algn="tr" rotWithShape="0">
              <a:srgbClr val="FF0000">
                <a:alpha val="4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otham Narrow Medium" pitchFamily="50" charset="0"/>
              </a:rPr>
              <a:t>Year 12 Jerseys</a:t>
            </a:r>
          </a:p>
        </p:txBody>
      </p:sp>
    </p:spTree>
    <p:extLst>
      <p:ext uri="{BB962C8B-B14F-4D97-AF65-F5344CB8AC3E}">
        <p14:creationId xmlns:p14="http://schemas.microsoft.com/office/powerpoint/2010/main" val="1141068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99C0A42-319C-09CE-0A83-6B41BA247B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62C8AD6-7950-C201-DBBB-F75755F6EAA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B655803-E8F3-6D8B-E7C6-56A39E860F4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A8E356F-38E9-5E63-0576-E4EE31EFE58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/>
      </p:pic>
      <p:sp>
        <p:nvSpPr>
          <p:cNvPr id="6" name="CuadroTexto 20">
            <a:extLst>
              <a:ext uri="{FF2B5EF4-FFF2-40B4-BE49-F238E27FC236}">
                <a16:creationId xmlns:a16="http://schemas.microsoft.com/office/drawing/2014/main" id="{18356396-A4DB-E14D-EA68-2118C9978A1E}"/>
              </a:ext>
            </a:extLst>
          </p:cNvPr>
          <p:cNvSpPr txBox="1"/>
          <p:nvPr/>
        </p:nvSpPr>
        <p:spPr>
          <a:xfrm>
            <a:off x="1905000" y="277620"/>
            <a:ext cx="5334000" cy="461665"/>
          </a:xfrm>
          <a:prstGeom prst="rect">
            <a:avLst/>
          </a:prstGeom>
          <a:noFill/>
          <a:ln>
            <a:noFill/>
          </a:ln>
          <a:effectLst>
            <a:outerShdw blurRad="25400" dist="25400" dir="8100000" algn="tr" rotWithShape="0">
              <a:srgbClr val="FF0000">
                <a:alpha val="4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otham Narrow Medium" pitchFamily="50" charset="0"/>
              </a:rPr>
              <a:t>Year 12 Jerseys</a:t>
            </a:r>
          </a:p>
        </p:txBody>
      </p:sp>
    </p:spTree>
    <p:extLst>
      <p:ext uri="{BB962C8B-B14F-4D97-AF65-F5344CB8AC3E}">
        <p14:creationId xmlns:p14="http://schemas.microsoft.com/office/powerpoint/2010/main" val="3375733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99C0A42-319C-09CE-0A83-6B41BA247B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62C8AD6-7950-C201-DBBB-F75755F6EAA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B655803-E8F3-6D8B-E7C6-56A39E860F4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A8E356F-38E9-5E63-0576-E4EE31EFE58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/>
      </p:pic>
      <p:sp>
        <p:nvSpPr>
          <p:cNvPr id="6" name="CuadroTexto 20">
            <a:extLst>
              <a:ext uri="{FF2B5EF4-FFF2-40B4-BE49-F238E27FC236}">
                <a16:creationId xmlns:a16="http://schemas.microsoft.com/office/drawing/2014/main" id="{18356396-A4DB-E14D-EA68-2118C9978A1E}"/>
              </a:ext>
            </a:extLst>
          </p:cNvPr>
          <p:cNvSpPr txBox="1"/>
          <p:nvPr/>
        </p:nvSpPr>
        <p:spPr>
          <a:xfrm>
            <a:off x="1905000" y="277620"/>
            <a:ext cx="5334000" cy="461665"/>
          </a:xfrm>
          <a:prstGeom prst="rect">
            <a:avLst/>
          </a:prstGeom>
          <a:noFill/>
          <a:ln>
            <a:noFill/>
          </a:ln>
          <a:effectLst>
            <a:outerShdw blurRad="25400" dist="25400" dir="8100000" algn="tr" rotWithShape="0">
              <a:srgbClr val="FF0000">
                <a:alpha val="4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otham Narrow Medium" pitchFamily="50" charset="0"/>
              </a:rPr>
              <a:t>Year 12 Hoodies</a:t>
            </a:r>
          </a:p>
        </p:txBody>
      </p:sp>
    </p:spTree>
    <p:extLst>
      <p:ext uri="{BB962C8B-B14F-4D97-AF65-F5344CB8AC3E}">
        <p14:creationId xmlns:p14="http://schemas.microsoft.com/office/powerpoint/2010/main" val="2725248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99C0A42-319C-09CE-0A83-6B41BA247B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62C8AD6-7950-C201-DBBB-F75755F6EAA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B655803-E8F3-6D8B-E7C6-56A39E860F4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A8E356F-38E9-5E63-0576-E4EE31EFE58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/>
      </p:pic>
      <p:sp>
        <p:nvSpPr>
          <p:cNvPr id="6" name="CuadroTexto 20">
            <a:extLst>
              <a:ext uri="{FF2B5EF4-FFF2-40B4-BE49-F238E27FC236}">
                <a16:creationId xmlns:a16="http://schemas.microsoft.com/office/drawing/2014/main" id="{18356396-A4DB-E14D-EA68-2118C9978A1E}"/>
              </a:ext>
            </a:extLst>
          </p:cNvPr>
          <p:cNvSpPr txBox="1"/>
          <p:nvPr/>
        </p:nvSpPr>
        <p:spPr>
          <a:xfrm>
            <a:off x="1905000" y="277620"/>
            <a:ext cx="5334000" cy="461665"/>
          </a:xfrm>
          <a:prstGeom prst="rect">
            <a:avLst/>
          </a:prstGeom>
          <a:noFill/>
          <a:ln>
            <a:noFill/>
          </a:ln>
          <a:effectLst>
            <a:outerShdw blurRad="25400" dist="25400" dir="8100000" algn="tr" rotWithShape="0">
              <a:srgbClr val="FF0000">
                <a:alpha val="48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otham Narrow Medium" pitchFamily="50" charset="0"/>
              </a:rPr>
              <a:t>Year 12 Hoodies</a:t>
            </a:r>
          </a:p>
        </p:txBody>
      </p:sp>
    </p:spTree>
    <p:extLst>
      <p:ext uri="{BB962C8B-B14F-4D97-AF65-F5344CB8AC3E}">
        <p14:creationId xmlns:p14="http://schemas.microsoft.com/office/powerpoint/2010/main" val="3643312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716</TotalTime>
  <Words>51</Words>
  <Application>Microsoft Office PowerPoint</Application>
  <PresentationFormat>On-screen Show (4:3)</PresentationFormat>
  <Paragraphs>17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Gotham Narrow Medium</vt:lpstr>
      <vt:lpstr>Wingdings 3</vt:lpstr>
      <vt:lpstr>Tema de Office</vt:lpstr>
      <vt:lpstr>Diseño personalizado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cristina acevedo</dc:creator>
  <cp:lastModifiedBy>Cristina Acevedo</cp:lastModifiedBy>
  <cp:revision>92</cp:revision>
  <dcterms:created xsi:type="dcterms:W3CDTF">2019-05-29T15:29:05Z</dcterms:created>
  <dcterms:modified xsi:type="dcterms:W3CDTF">2025-05-26T19:36:01Z</dcterms:modified>
</cp:coreProperties>
</file>